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31/01/2020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519418" y="19095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2" y="63596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2521" y="3429000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91" y="3220029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792521" y="521832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5998" y="3639935"/>
            <a:ext cx="5747656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S_Purge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(Interrupteur à bascule)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 pour purger l’eau.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E2 est à 1 alors activer la sortie, sinon, désactiver la sortie.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3339282">
            <a:off x="6164471" y="2269667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9335263">
            <a:off x="2028652" y="2151258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211023" y="2118638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3339282">
            <a:off x="6164471" y="2269667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9335263">
            <a:off x="2028652" y="2151258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211023" y="2118638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41461" y="3672347"/>
            <a:ext cx="5191843" cy="27466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 + LED Rouge.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791338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77" y="3544729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119" y="3648549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613966" y="631467"/>
            <a:ext cx="23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18" y="828359"/>
            <a:ext cx="8849960" cy="567769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86</Words>
  <Application>Microsoft Office PowerPoint</Application>
  <PresentationFormat>Grand écran</PresentationFormat>
  <Paragraphs>66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38</cp:revision>
  <dcterms:created xsi:type="dcterms:W3CDTF">2020-01-29T13:02:59Z</dcterms:created>
  <dcterms:modified xsi:type="dcterms:W3CDTF">2020-01-31T15:35:23Z</dcterms:modified>
</cp:coreProperties>
</file>